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63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D859DA-56E7-4C58-B2C5-2BF65E4C3365}" type="datetimeFigureOut">
              <a:rPr lang="en-GB" smtClean="0"/>
              <a:t>26/07/2014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DFCE29-E5A8-4217-BD15-91A0A5E322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58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67CE1-4248-4B47-A681-5F5B15A38D54}" type="datetime1">
              <a:rPr lang="en-GB" smtClean="0"/>
              <a:t>26/07/2014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DCB2-260F-4BD2-AACA-D629C4318ECD}" type="datetime1">
              <a:rPr lang="en-GB" smtClean="0"/>
              <a:t>26/07/2014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2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53ED4-61FB-46C3-BC1F-3335C5D44628}" type="datetime1">
              <a:rPr lang="en-GB" smtClean="0"/>
              <a:t>26/07/2014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3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218-825D-4418-A71F-5D7DB89FC8FB}" type="datetime1">
              <a:rPr lang="en-GB" smtClean="0"/>
              <a:t>26/07/2014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46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8AE5-FBEC-4B24-A966-DBD477B7B538}" type="datetime1">
              <a:rPr lang="en-GB" smtClean="0"/>
              <a:t>26/07/2014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1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79B5-DF13-4FB6-A6C0-1623D2DD0B4E}" type="datetime1">
              <a:rPr lang="en-GB" smtClean="0"/>
              <a:t>26/07/2014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40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AB11-6DB2-4756-8615-324F7D437405}" type="datetime1">
              <a:rPr lang="en-GB" smtClean="0"/>
              <a:t>26/07/2014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5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8C94-CD49-4F06-A170-BD8784E25A3A}" type="datetime1">
              <a:rPr lang="en-GB" smtClean="0"/>
              <a:t>26/07/2014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8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BF8F-B594-4750-A2FD-34359153F119}" type="datetime1">
              <a:rPr lang="en-GB" smtClean="0"/>
              <a:t>26/07/2014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971D-A383-44BC-A8DB-DBACD7833937}" type="datetime1">
              <a:rPr lang="en-GB" smtClean="0"/>
              <a:t>26/07/2014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04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BC2B-6359-4F93-947B-8F887CFE6882}" type="datetime1">
              <a:rPr lang="en-GB" smtClean="0"/>
              <a:t>26/07/2014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43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5EEB-02B4-4B19-BC47-F9D9974D3CC1}" type="datetime1">
              <a:rPr lang="en-GB" smtClean="0"/>
              <a:t>26/07/2014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AC45-DFD9-43FB-B73A-C6B23A6E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1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hub.com/matthew/15-11.htm" TargetMode="External"/><Relationship Id="rId2" Type="http://schemas.openxmlformats.org/officeDocument/2006/relationships/hyperlink" Target="http://biblehub.com/matthew/15-1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ehub.com/matthew/15-14.htm" TargetMode="External"/><Relationship Id="rId5" Type="http://schemas.openxmlformats.org/officeDocument/2006/relationships/hyperlink" Target="http://biblehub.com/matthew/15-13.htm" TargetMode="External"/><Relationship Id="rId4" Type="http://schemas.openxmlformats.org/officeDocument/2006/relationships/hyperlink" Target="http://biblehub.com/matthew/15-12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hub.com/matthew/15-16.htm" TargetMode="External"/><Relationship Id="rId7" Type="http://schemas.openxmlformats.org/officeDocument/2006/relationships/hyperlink" Target="http://biblehub.com/matthew/15-20.htm" TargetMode="External"/><Relationship Id="rId2" Type="http://schemas.openxmlformats.org/officeDocument/2006/relationships/hyperlink" Target="http://biblehub.com/matthew/15-1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ehub.com/matthew/15-19.htm" TargetMode="External"/><Relationship Id="rId5" Type="http://schemas.openxmlformats.org/officeDocument/2006/relationships/hyperlink" Target="http://biblehub.com/matthew/15-18.htm" TargetMode="External"/><Relationship Id="rId4" Type="http://schemas.openxmlformats.org/officeDocument/2006/relationships/hyperlink" Target="http://biblehub.com/matthew/15-17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blehub.com/matthew/5-17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hub.com/matthew/5-28.htm" TargetMode="External"/><Relationship Id="rId2" Type="http://schemas.openxmlformats.org/officeDocument/2006/relationships/hyperlink" Target="http://biblehub.com/matthew/5-27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Matthew 15: 10-20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>
                <a:hlinkClick r:id="rId2"/>
              </a:rPr>
              <a:t>10</a:t>
            </a:r>
            <a:r>
              <a:rPr lang="en-GB" dirty="0"/>
              <a:t>Jesus called the crowd to him and said, “Listen and understand.</a:t>
            </a:r>
            <a:r>
              <a:rPr lang="en-GB" b="1" u="sng" dirty="0">
                <a:hlinkClick r:id="rId3"/>
              </a:rPr>
              <a:t>11</a:t>
            </a:r>
            <a:r>
              <a:rPr lang="en-GB" dirty="0"/>
              <a:t>What goes into someone’s mouth does not defile them, but what comes out of their mouth, that is what defiles them.”</a:t>
            </a:r>
          </a:p>
          <a:p>
            <a:r>
              <a:rPr lang="en-GB" b="1" u="sng" dirty="0">
                <a:hlinkClick r:id="rId4"/>
              </a:rPr>
              <a:t>12</a:t>
            </a:r>
            <a:r>
              <a:rPr lang="en-GB" dirty="0"/>
              <a:t>Then the disciples came to him and asked, “Do you know that the Pharisees were offended when they heard this?”</a:t>
            </a:r>
          </a:p>
          <a:p>
            <a:r>
              <a:rPr lang="en-GB" b="1" u="sng" dirty="0">
                <a:hlinkClick r:id="rId5"/>
              </a:rPr>
              <a:t>13</a:t>
            </a:r>
            <a:r>
              <a:rPr lang="en-GB" dirty="0"/>
              <a:t>He replied, “Every plant that my heavenly Father has not planted will be pulled up by the roots.</a:t>
            </a:r>
            <a:r>
              <a:rPr lang="en-GB" b="1" u="sng" dirty="0">
                <a:hlinkClick r:id="rId6"/>
              </a:rPr>
              <a:t>14</a:t>
            </a:r>
            <a:r>
              <a:rPr lang="en-GB" dirty="0"/>
              <a:t>Leave them; they are blind </a:t>
            </a:r>
            <a:r>
              <a:rPr lang="en-GB" dirty="0" smtClean="0"/>
              <a:t>guides.</a:t>
            </a:r>
            <a:r>
              <a:rPr lang="en-GB" u="sng" baseline="30000" dirty="0"/>
              <a:t> </a:t>
            </a:r>
            <a:r>
              <a:rPr lang="en-GB" dirty="0" smtClean="0"/>
              <a:t>If </a:t>
            </a:r>
            <a:r>
              <a:rPr lang="en-GB" dirty="0"/>
              <a:t>the blind lead the blind, both will fall into a pit.”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57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Matthew 15: 10 - 20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 smtClean="0">
                <a:hlinkClick r:id="rId2"/>
              </a:rPr>
              <a:t>15</a:t>
            </a:r>
            <a:r>
              <a:rPr lang="en-GB" dirty="0" smtClean="0"/>
              <a:t>Peter said, “Explain the parable to us.”</a:t>
            </a:r>
          </a:p>
          <a:p>
            <a:r>
              <a:rPr lang="en-GB" b="1" u="sng" dirty="0" smtClean="0">
                <a:hlinkClick r:id="rId3"/>
              </a:rPr>
              <a:t>16</a:t>
            </a:r>
            <a:r>
              <a:rPr lang="en-GB" dirty="0" smtClean="0"/>
              <a:t>“Are you still so dull?” Jesus asked them. </a:t>
            </a:r>
            <a:r>
              <a:rPr lang="en-GB" b="1" u="sng" dirty="0" smtClean="0">
                <a:hlinkClick r:id="rId4"/>
              </a:rPr>
              <a:t>17</a:t>
            </a:r>
            <a:r>
              <a:rPr lang="en-GB" dirty="0" smtClean="0"/>
              <a:t>“Don’t you see that whatever enters the mouth goes into the stomach and then out of the body?</a:t>
            </a:r>
            <a:r>
              <a:rPr lang="en-GB" b="1" u="sng" dirty="0" smtClean="0">
                <a:hlinkClick r:id="rId5"/>
              </a:rPr>
              <a:t>18</a:t>
            </a:r>
            <a:r>
              <a:rPr lang="en-GB" dirty="0" smtClean="0"/>
              <a:t>But the things that come out of a person’s mouth come from the heart, and these defile them.</a:t>
            </a:r>
            <a:r>
              <a:rPr lang="en-GB" b="1" u="sng" dirty="0" smtClean="0">
                <a:hlinkClick r:id="rId6"/>
              </a:rPr>
              <a:t>19</a:t>
            </a:r>
            <a:r>
              <a:rPr lang="en-GB" dirty="0" smtClean="0"/>
              <a:t>For out of the heart come evil thoughts—murder, adultery, sexual immorality, theft, false testimony, slander.</a:t>
            </a:r>
            <a:r>
              <a:rPr lang="en-GB" b="1" u="sng" dirty="0" smtClean="0">
                <a:hlinkClick r:id="rId7"/>
              </a:rPr>
              <a:t>20</a:t>
            </a:r>
            <a:r>
              <a:rPr lang="en-GB" dirty="0" smtClean="0"/>
              <a:t>These are what defile a person; but eating with unwashed hands does not defile them.”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3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POINTS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a spiritual selfie</a:t>
            </a:r>
          </a:p>
          <a:p>
            <a:r>
              <a:rPr lang="en-GB" dirty="0" smtClean="0"/>
              <a:t>Search your own heart</a:t>
            </a:r>
          </a:p>
          <a:p>
            <a:r>
              <a:rPr lang="en-GB" dirty="0" smtClean="0"/>
              <a:t>Love God and seek His will with all your heart, soul, strength and mind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18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Matthew 5: 17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>
                <a:hlinkClick r:id="rId2"/>
              </a:rPr>
              <a:t>17</a:t>
            </a:r>
            <a:r>
              <a:rPr lang="en-GB" dirty="0"/>
              <a:t>“Do not think that I have come to abolish the Law or the Prophets; I have not come to abolish them but to fulfil them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50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Matthew 5: 27 - 28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>
                <a:hlinkClick r:id="rId2"/>
              </a:rPr>
              <a:t>27</a:t>
            </a:r>
            <a:r>
              <a:rPr lang="en-GB" dirty="0"/>
              <a:t>“You have heard that it was said, ‘You shall not commit adultery</a:t>
            </a:r>
            <a:r>
              <a:rPr lang="en-GB" dirty="0" smtClean="0"/>
              <a:t>.’</a:t>
            </a:r>
            <a:r>
              <a:rPr lang="en-GB" u="sng" baseline="30000" dirty="0" smtClean="0"/>
              <a:t> </a:t>
            </a:r>
            <a:r>
              <a:rPr lang="en-GB" b="1" u="sng" dirty="0" smtClean="0">
                <a:hlinkClick r:id="rId3"/>
              </a:rPr>
              <a:t>28</a:t>
            </a:r>
            <a:r>
              <a:rPr lang="en-GB" dirty="0" smtClean="0"/>
              <a:t>But </a:t>
            </a:r>
            <a:r>
              <a:rPr lang="en-GB" dirty="0"/>
              <a:t>I tell you that anyone who looks at a woman lustfully has already committed adultery with her in his heart.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CAC45-DFD9-43FB-B73A-C6B23A6E46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92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306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Matthew 15: 10-20</vt:lpstr>
      <vt:lpstr>Matthew 15: 10 - 20</vt:lpstr>
      <vt:lpstr>KEY POINTS</vt:lpstr>
      <vt:lpstr>Matthew 5: 17</vt:lpstr>
      <vt:lpstr>Matthew 5: 27 - 28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15: 10-20</dc:title>
  <dc:creator>Alfred Leong</dc:creator>
  <cp:lastModifiedBy>Alfred Leong</cp:lastModifiedBy>
  <cp:revision>3</cp:revision>
  <cp:lastPrinted>2014-07-26T07:46:32Z</cp:lastPrinted>
  <dcterms:created xsi:type="dcterms:W3CDTF">2014-07-26T07:20:51Z</dcterms:created>
  <dcterms:modified xsi:type="dcterms:W3CDTF">2014-07-26T08:01:54Z</dcterms:modified>
</cp:coreProperties>
</file>